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4" r:id="rId9"/>
    <p:sldId id="271" r:id="rId10"/>
    <p:sldId id="260" r:id="rId11"/>
    <p:sldId id="265" r:id="rId12"/>
    <p:sldId id="266" r:id="rId13"/>
    <p:sldId id="267" r:id="rId14"/>
    <p:sldId id="268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81" autoAdjust="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85A6B5-E25C-4E61-8D53-E4AE2DA969A4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85B4798-5CB6-474F-BB61-4981B90EAC00}">
      <dgm:prSet/>
      <dgm:spPr/>
      <dgm:t>
        <a:bodyPr/>
        <a:lstStyle/>
        <a:p>
          <a:r>
            <a:rPr lang="nl-NL"/>
            <a:t>Inbrenger</a:t>
          </a:r>
          <a:endParaRPr lang="en-US"/>
        </a:p>
      </dgm:t>
    </dgm:pt>
    <dgm:pt modelId="{9428E154-296B-4EAE-AD23-4DC16E096F1D}" type="parTrans" cxnId="{4E1994FB-8D01-4524-ACF4-57EA58CE7DAE}">
      <dgm:prSet/>
      <dgm:spPr/>
      <dgm:t>
        <a:bodyPr/>
        <a:lstStyle/>
        <a:p>
          <a:endParaRPr lang="en-US"/>
        </a:p>
      </dgm:t>
    </dgm:pt>
    <dgm:pt modelId="{3404C01D-79C9-4948-B278-092286AF0563}" type="sibTrans" cxnId="{4E1994FB-8D01-4524-ACF4-57EA58CE7DAE}">
      <dgm:prSet/>
      <dgm:spPr/>
      <dgm:t>
        <a:bodyPr/>
        <a:lstStyle/>
        <a:p>
          <a:endParaRPr lang="en-US"/>
        </a:p>
      </dgm:t>
    </dgm:pt>
    <dgm:pt modelId="{394F3D59-16F2-4100-99C5-494D97B36DC1}">
      <dgm:prSet/>
      <dgm:spPr/>
      <dgm:t>
        <a:bodyPr/>
        <a:lstStyle/>
        <a:p>
          <a:r>
            <a:rPr lang="nl-NL"/>
            <a:t>Vragenstellers </a:t>
          </a:r>
          <a:endParaRPr lang="en-US"/>
        </a:p>
      </dgm:t>
    </dgm:pt>
    <dgm:pt modelId="{592D5DB6-A959-4D47-9AAB-AA5217EE5F30}" type="parTrans" cxnId="{E9D39487-D590-4F71-882E-8720033677A4}">
      <dgm:prSet/>
      <dgm:spPr/>
      <dgm:t>
        <a:bodyPr/>
        <a:lstStyle/>
        <a:p>
          <a:endParaRPr lang="en-US"/>
        </a:p>
      </dgm:t>
    </dgm:pt>
    <dgm:pt modelId="{779525BB-8AA7-40AD-B369-E910C2D39CC6}" type="sibTrans" cxnId="{E9D39487-D590-4F71-882E-8720033677A4}">
      <dgm:prSet/>
      <dgm:spPr/>
      <dgm:t>
        <a:bodyPr/>
        <a:lstStyle/>
        <a:p>
          <a:endParaRPr lang="en-US"/>
        </a:p>
      </dgm:t>
    </dgm:pt>
    <dgm:pt modelId="{2801BCC7-0438-45D9-BF26-7F976822E86F}">
      <dgm:prSet/>
      <dgm:spPr/>
      <dgm:t>
        <a:bodyPr/>
        <a:lstStyle/>
        <a:p>
          <a:r>
            <a:rPr lang="nl-NL"/>
            <a:t>Gespreksleider </a:t>
          </a:r>
          <a:endParaRPr lang="en-US"/>
        </a:p>
      </dgm:t>
    </dgm:pt>
    <dgm:pt modelId="{6F9CED86-E8CE-41F7-A2F2-811BA1DA4920}" type="parTrans" cxnId="{B85F4304-9010-4448-94D7-DE001D05997B}">
      <dgm:prSet/>
      <dgm:spPr/>
      <dgm:t>
        <a:bodyPr/>
        <a:lstStyle/>
        <a:p>
          <a:endParaRPr lang="en-US"/>
        </a:p>
      </dgm:t>
    </dgm:pt>
    <dgm:pt modelId="{C47E550D-A4E6-4CAB-9231-58726D45C315}" type="sibTrans" cxnId="{B85F4304-9010-4448-94D7-DE001D05997B}">
      <dgm:prSet/>
      <dgm:spPr/>
      <dgm:t>
        <a:bodyPr/>
        <a:lstStyle/>
        <a:p>
          <a:endParaRPr lang="en-US"/>
        </a:p>
      </dgm:t>
    </dgm:pt>
    <dgm:pt modelId="{35464C66-E45F-684F-8398-BC0AB6DB620C}" type="pres">
      <dgm:prSet presAssocID="{D185A6B5-E25C-4E61-8D53-E4AE2DA969A4}" presName="diagram" presStyleCnt="0">
        <dgm:presLayoutVars>
          <dgm:dir/>
          <dgm:resizeHandles val="exact"/>
        </dgm:presLayoutVars>
      </dgm:prSet>
      <dgm:spPr/>
    </dgm:pt>
    <dgm:pt modelId="{CB22CC24-33C9-A341-8FF8-5B123F9D556C}" type="pres">
      <dgm:prSet presAssocID="{E85B4798-5CB6-474F-BB61-4981B90EAC00}" presName="node" presStyleLbl="node1" presStyleIdx="0" presStyleCnt="3">
        <dgm:presLayoutVars>
          <dgm:bulletEnabled val="1"/>
        </dgm:presLayoutVars>
      </dgm:prSet>
      <dgm:spPr/>
    </dgm:pt>
    <dgm:pt modelId="{8FCE9741-CFD6-3B42-A8D4-8E25257F2BE9}" type="pres">
      <dgm:prSet presAssocID="{3404C01D-79C9-4948-B278-092286AF0563}" presName="sibTrans" presStyleCnt="0"/>
      <dgm:spPr/>
    </dgm:pt>
    <dgm:pt modelId="{2AEB1823-A5FE-5147-928B-D70080CA33DD}" type="pres">
      <dgm:prSet presAssocID="{394F3D59-16F2-4100-99C5-494D97B36DC1}" presName="node" presStyleLbl="node1" presStyleIdx="1" presStyleCnt="3">
        <dgm:presLayoutVars>
          <dgm:bulletEnabled val="1"/>
        </dgm:presLayoutVars>
      </dgm:prSet>
      <dgm:spPr/>
    </dgm:pt>
    <dgm:pt modelId="{DEE682EB-B3C3-384A-BB45-4FFEEDBCAC0F}" type="pres">
      <dgm:prSet presAssocID="{779525BB-8AA7-40AD-B369-E910C2D39CC6}" presName="sibTrans" presStyleCnt="0"/>
      <dgm:spPr/>
    </dgm:pt>
    <dgm:pt modelId="{E074C78F-E00E-9041-9198-0D50532D1BD2}" type="pres">
      <dgm:prSet presAssocID="{2801BCC7-0438-45D9-BF26-7F976822E86F}" presName="node" presStyleLbl="node1" presStyleIdx="2" presStyleCnt="3">
        <dgm:presLayoutVars>
          <dgm:bulletEnabled val="1"/>
        </dgm:presLayoutVars>
      </dgm:prSet>
      <dgm:spPr/>
    </dgm:pt>
  </dgm:ptLst>
  <dgm:cxnLst>
    <dgm:cxn modelId="{B85F4304-9010-4448-94D7-DE001D05997B}" srcId="{D185A6B5-E25C-4E61-8D53-E4AE2DA969A4}" destId="{2801BCC7-0438-45D9-BF26-7F976822E86F}" srcOrd="2" destOrd="0" parTransId="{6F9CED86-E8CE-41F7-A2F2-811BA1DA4920}" sibTransId="{C47E550D-A4E6-4CAB-9231-58726D45C315}"/>
    <dgm:cxn modelId="{6DF31629-729D-814C-8CDA-C779BA6F668A}" type="presOf" srcId="{E85B4798-5CB6-474F-BB61-4981B90EAC00}" destId="{CB22CC24-33C9-A341-8FF8-5B123F9D556C}" srcOrd="0" destOrd="0" presId="urn:microsoft.com/office/officeart/2005/8/layout/default"/>
    <dgm:cxn modelId="{E9D39487-D590-4F71-882E-8720033677A4}" srcId="{D185A6B5-E25C-4E61-8D53-E4AE2DA969A4}" destId="{394F3D59-16F2-4100-99C5-494D97B36DC1}" srcOrd="1" destOrd="0" parTransId="{592D5DB6-A959-4D47-9AAB-AA5217EE5F30}" sibTransId="{779525BB-8AA7-40AD-B369-E910C2D39CC6}"/>
    <dgm:cxn modelId="{80D07DA0-6250-1E4F-A9D9-80BE81716BC1}" type="presOf" srcId="{2801BCC7-0438-45D9-BF26-7F976822E86F}" destId="{E074C78F-E00E-9041-9198-0D50532D1BD2}" srcOrd="0" destOrd="0" presId="urn:microsoft.com/office/officeart/2005/8/layout/default"/>
    <dgm:cxn modelId="{556968A5-7DB5-5046-8482-50A5A4669D7C}" type="presOf" srcId="{D185A6B5-E25C-4E61-8D53-E4AE2DA969A4}" destId="{35464C66-E45F-684F-8398-BC0AB6DB620C}" srcOrd="0" destOrd="0" presId="urn:microsoft.com/office/officeart/2005/8/layout/default"/>
    <dgm:cxn modelId="{982635BB-AEBF-4A45-9ABD-215FDB92EDCE}" type="presOf" srcId="{394F3D59-16F2-4100-99C5-494D97B36DC1}" destId="{2AEB1823-A5FE-5147-928B-D70080CA33DD}" srcOrd="0" destOrd="0" presId="urn:microsoft.com/office/officeart/2005/8/layout/default"/>
    <dgm:cxn modelId="{4E1994FB-8D01-4524-ACF4-57EA58CE7DAE}" srcId="{D185A6B5-E25C-4E61-8D53-E4AE2DA969A4}" destId="{E85B4798-5CB6-474F-BB61-4981B90EAC00}" srcOrd="0" destOrd="0" parTransId="{9428E154-296B-4EAE-AD23-4DC16E096F1D}" sibTransId="{3404C01D-79C9-4948-B278-092286AF0563}"/>
    <dgm:cxn modelId="{B5BC6B43-3C97-7649-8E08-79BC74F7A920}" type="presParOf" srcId="{35464C66-E45F-684F-8398-BC0AB6DB620C}" destId="{CB22CC24-33C9-A341-8FF8-5B123F9D556C}" srcOrd="0" destOrd="0" presId="urn:microsoft.com/office/officeart/2005/8/layout/default"/>
    <dgm:cxn modelId="{04E9239D-ACA9-364B-88C0-9FEEF746D781}" type="presParOf" srcId="{35464C66-E45F-684F-8398-BC0AB6DB620C}" destId="{8FCE9741-CFD6-3B42-A8D4-8E25257F2BE9}" srcOrd="1" destOrd="0" presId="urn:microsoft.com/office/officeart/2005/8/layout/default"/>
    <dgm:cxn modelId="{57E60B5C-DC0E-6142-8AFE-FCC27A470139}" type="presParOf" srcId="{35464C66-E45F-684F-8398-BC0AB6DB620C}" destId="{2AEB1823-A5FE-5147-928B-D70080CA33DD}" srcOrd="2" destOrd="0" presId="urn:microsoft.com/office/officeart/2005/8/layout/default"/>
    <dgm:cxn modelId="{5CCC298B-7115-3D4E-BF85-5D151E4E70DF}" type="presParOf" srcId="{35464C66-E45F-684F-8398-BC0AB6DB620C}" destId="{DEE682EB-B3C3-384A-BB45-4FFEEDBCAC0F}" srcOrd="3" destOrd="0" presId="urn:microsoft.com/office/officeart/2005/8/layout/default"/>
    <dgm:cxn modelId="{F39B7502-1B95-554D-B407-C3B97E773A7F}" type="presParOf" srcId="{35464C66-E45F-684F-8398-BC0AB6DB620C}" destId="{E074C78F-E00E-9041-9198-0D50532D1BD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A8B326-AB1D-417E-9F5C-24E2221EDED9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03756E-5E8B-4311-B1E8-D0F5A8D7965F}">
      <dgm:prSet custT="1"/>
      <dgm:spPr/>
      <dgm:t>
        <a:bodyPr/>
        <a:lstStyle/>
        <a:p>
          <a:r>
            <a:rPr lang="nl-NL" sz="2100" b="1" dirty="0"/>
            <a:t>Open vragen </a:t>
          </a:r>
          <a:r>
            <a:rPr lang="nl-NL" sz="2100" dirty="0"/>
            <a:t>= beginnen met een vraagwoord en geven ruimte om een antwoordt te formuleren. Open vragen nodigen uit tot het geven van informatie.  </a:t>
          </a:r>
        </a:p>
        <a:p>
          <a:endParaRPr lang="nl-NL" sz="800" dirty="0"/>
        </a:p>
        <a:p>
          <a:r>
            <a:rPr lang="nl-NL" sz="2400" i="1" dirty="0"/>
            <a:t>Wat vind jij ervan dat iemand gaat autorijden met alcohol op? </a:t>
          </a:r>
          <a:endParaRPr lang="en-US" sz="2400" i="1" dirty="0"/>
        </a:p>
      </dgm:t>
    </dgm:pt>
    <dgm:pt modelId="{8A7DA52F-BE5F-4219-912F-B2AD1D64D645}" type="parTrans" cxnId="{D9A84B54-DC52-4BCA-B568-3B4D8A1F77F4}">
      <dgm:prSet/>
      <dgm:spPr/>
      <dgm:t>
        <a:bodyPr/>
        <a:lstStyle/>
        <a:p>
          <a:endParaRPr lang="en-US"/>
        </a:p>
      </dgm:t>
    </dgm:pt>
    <dgm:pt modelId="{62056A67-99A1-45DF-BD89-0403B3A42E96}" type="sibTrans" cxnId="{D9A84B54-DC52-4BCA-B568-3B4D8A1F77F4}">
      <dgm:prSet/>
      <dgm:spPr/>
      <dgm:t>
        <a:bodyPr/>
        <a:lstStyle/>
        <a:p>
          <a:endParaRPr lang="en-US"/>
        </a:p>
      </dgm:t>
    </dgm:pt>
    <dgm:pt modelId="{43685506-DFBA-46A3-B82C-F4F750E63752}">
      <dgm:prSet custT="1"/>
      <dgm:spPr/>
      <dgm:t>
        <a:bodyPr/>
        <a:lstStyle/>
        <a:p>
          <a:r>
            <a:rPr lang="nl-NL" sz="2100" b="1" dirty="0"/>
            <a:t>Gesloten vragen </a:t>
          </a:r>
          <a:r>
            <a:rPr lang="nl-NL" sz="2100" dirty="0"/>
            <a:t>= leiden tot een kort antwoord: meestal ja, nee, soms, misschien. Het antwoord is beperkt. </a:t>
          </a:r>
        </a:p>
        <a:p>
          <a:endParaRPr lang="nl-NL" sz="2100" dirty="0"/>
        </a:p>
        <a:p>
          <a:r>
            <a:rPr lang="nl-NL" sz="2400" i="1" dirty="0"/>
            <a:t>Vind jij dat iemand mag autorijden als hij alcohol heeft gedronken?</a:t>
          </a:r>
          <a:endParaRPr lang="en-US" sz="2400" i="1" dirty="0"/>
        </a:p>
      </dgm:t>
    </dgm:pt>
    <dgm:pt modelId="{CF36173A-FE5B-4246-9B5A-EDFB08A82398}" type="parTrans" cxnId="{8F7D871B-BAC5-40C8-88E5-379A531275B7}">
      <dgm:prSet/>
      <dgm:spPr/>
      <dgm:t>
        <a:bodyPr/>
        <a:lstStyle/>
        <a:p>
          <a:endParaRPr lang="en-US"/>
        </a:p>
      </dgm:t>
    </dgm:pt>
    <dgm:pt modelId="{C93DFC41-D505-4C3E-AE15-606D9C9CAB33}" type="sibTrans" cxnId="{8F7D871B-BAC5-40C8-88E5-379A531275B7}">
      <dgm:prSet/>
      <dgm:spPr/>
      <dgm:t>
        <a:bodyPr/>
        <a:lstStyle/>
        <a:p>
          <a:endParaRPr lang="en-US"/>
        </a:p>
      </dgm:t>
    </dgm:pt>
    <dgm:pt modelId="{40FBFD70-D9E6-AB41-8DFA-9C3F92E39FC8}" type="pres">
      <dgm:prSet presAssocID="{65A8B326-AB1D-417E-9F5C-24E2221EDE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ED0DC60-14EF-9B48-BFE0-6DE90FDC4EB9}" type="pres">
      <dgm:prSet presAssocID="{1103756E-5E8B-4311-B1E8-D0F5A8D7965F}" presName="hierRoot1" presStyleCnt="0"/>
      <dgm:spPr/>
    </dgm:pt>
    <dgm:pt modelId="{8D95494C-4E50-6A4A-B605-A4FA6B81A877}" type="pres">
      <dgm:prSet presAssocID="{1103756E-5E8B-4311-B1E8-D0F5A8D7965F}" presName="composite" presStyleCnt="0"/>
      <dgm:spPr/>
    </dgm:pt>
    <dgm:pt modelId="{FFABAF4F-E515-3641-A308-2431CADD6CD1}" type="pres">
      <dgm:prSet presAssocID="{1103756E-5E8B-4311-B1E8-D0F5A8D7965F}" presName="background" presStyleLbl="node0" presStyleIdx="0" presStyleCnt="2"/>
      <dgm:spPr/>
    </dgm:pt>
    <dgm:pt modelId="{EE7E2467-DCB9-4244-A435-C547561AE0DB}" type="pres">
      <dgm:prSet presAssocID="{1103756E-5E8B-4311-B1E8-D0F5A8D7965F}" presName="text" presStyleLbl="fgAcc0" presStyleIdx="0" presStyleCnt="2" custLinFactNeighborX="7817" custLinFactNeighborY="905">
        <dgm:presLayoutVars>
          <dgm:chPref val="3"/>
        </dgm:presLayoutVars>
      </dgm:prSet>
      <dgm:spPr/>
    </dgm:pt>
    <dgm:pt modelId="{A5FE3ED3-0F94-6C4B-8B2A-EA231FCADDD2}" type="pres">
      <dgm:prSet presAssocID="{1103756E-5E8B-4311-B1E8-D0F5A8D7965F}" presName="hierChild2" presStyleCnt="0"/>
      <dgm:spPr/>
    </dgm:pt>
    <dgm:pt modelId="{5BB53791-4280-C548-9718-B293BAD63266}" type="pres">
      <dgm:prSet presAssocID="{43685506-DFBA-46A3-B82C-F4F750E63752}" presName="hierRoot1" presStyleCnt="0"/>
      <dgm:spPr/>
    </dgm:pt>
    <dgm:pt modelId="{F17DD90D-835F-2D4F-9C07-ACAE7A7B34C2}" type="pres">
      <dgm:prSet presAssocID="{43685506-DFBA-46A3-B82C-F4F750E63752}" presName="composite" presStyleCnt="0"/>
      <dgm:spPr/>
    </dgm:pt>
    <dgm:pt modelId="{B6EB52E0-3F96-C84A-8FE5-3E7DB632965F}" type="pres">
      <dgm:prSet presAssocID="{43685506-DFBA-46A3-B82C-F4F750E63752}" presName="background" presStyleLbl="node0" presStyleIdx="1" presStyleCnt="2"/>
      <dgm:spPr/>
    </dgm:pt>
    <dgm:pt modelId="{B4729EF4-EF9F-6E4B-AD6B-6ADEC060A881}" type="pres">
      <dgm:prSet presAssocID="{43685506-DFBA-46A3-B82C-F4F750E63752}" presName="text" presStyleLbl="fgAcc0" presStyleIdx="1" presStyleCnt="2">
        <dgm:presLayoutVars>
          <dgm:chPref val="3"/>
        </dgm:presLayoutVars>
      </dgm:prSet>
      <dgm:spPr/>
    </dgm:pt>
    <dgm:pt modelId="{9A59D7FC-35E2-0647-BDDB-3B0E789FD9B1}" type="pres">
      <dgm:prSet presAssocID="{43685506-DFBA-46A3-B82C-F4F750E63752}" presName="hierChild2" presStyleCnt="0"/>
      <dgm:spPr/>
    </dgm:pt>
  </dgm:ptLst>
  <dgm:cxnLst>
    <dgm:cxn modelId="{8F7D871B-BAC5-40C8-88E5-379A531275B7}" srcId="{65A8B326-AB1D-417E-9F5C-24E2221EDED9}" destId="{43685506-DFBA-46A3-B82C-F4F750E63752}" srcOrd="1" destOrd="0" parTransId="{CF36173A-FE5B-4246-9B5A-EDFB08A82398}" sibTransId="{C93DFC41-D505-4C3E-AE15-606D9C9CAB33}"/>
    <dgm:cxn modelId="{0F9C8871-B2D3-FD43-A997-E65FF62159B3}" type="presOf" srcId="{43685506-DFBA-46A3-B82C-F4F750E63752}" destId="{B4729EF4-EF9F-6E4B-AD6B-6ADEC060A881}" srcOrd="0" destOrd="0" presId="urn:microsoft.com/office/officeart/2005/8/layout/hierarchy1"/>
    <dgm:cxn modelId="{D9A84B54-DC52-4BCA-B568-3B4D8A1F77F4}" srcId="{65A8B326-AB1D-417E-9F5C-24E2221EDED9}" destId="{1103756E-5E8B-4311-B1E8-D0F5A8D7965F}" srcOrd="0" destOrd="0" parTransId="{8A7DA52F-BE5F-4219-912F-B2AD1D64D645}" sibTransId="{62056A67-99A1-45DF-BD89-0403B3A42E96}"/>
    <dgm:cxn modelId="{2A84E05A-1D7F-F840-8F99-E5730686A8DB}" type="presOf" srcId="{1103756E-5E8B-4311-B1E8-D0F5A8D7965F}" destId="{EE7E2467-DCB9-4244-A435-C547561AE0DB}" srcOrd="0" destOrd="0" presId="urn:microsoft.com/office/officeart/2005/8/layout/hierarchy1"/>
    <dgm:cxn modelId="{892235E7-F6DD-E747-8F98-CA5DC77402D8}" type="presOf" srcId="{65A8B326-AB1D-417E-9F5C-24E2221EDED9}" destId="{40FBFD70-D9E6-AB41-8DFA-9C3F92E39FC8}" srcOrd="0" destOrd="0" presId="urn:microsoft.com/office/officeart/2005/8/layout/hierarchy1"/>
    <dgm:cxn modelId="{DD5C8B07-A78E-6644-AE4C-4AF3148C6C45}" type="presParOf" srcId="{40FBFD70-D9E6-AB41-8DFA-9C3F92E39FC8}" destId="{5ED0DC60-14EF-9B48-BFE0-6DE90FDC4EB9}" srcOrd="0" destOrd="0" presId="urn:microsoft.com/office/officeart/2005/8/layout/hierarchy1"/>
    <dgm:cxn modelId="{F27D3005-B9F1-6C41-A1BB-04A66FDE1E1A}" type="presParOf" srcId="{5ED0DC60-14EF-9B48-BFE0-6DE90FDC4EB9}" destId="{8D95494C-4E50-6A4A-B605-A4FA6B81A877}" srcOrd="0" destOrd="0" presId="urn:microsoft.com/office/officeart/2005/8/layout/hierarchy1"/>
    <dgm:cxn modelId="{2EADEBC3-77C0-3F49-A786-EB7F2244AAB3}" type="presParOf" srcId="{8D95494C-4E50-6A4A-B605-A4FA6B81A877}" destId="{FFABAF4F-E515-3641-A308-2431CADD6CD1}" srcOrd="0" destOrd="0" presId="urn:microsoft.com/office/officeart/2005/8/layout/hierarchy1"/>
    <dgm:cxn modelId="{E0483B4D-23C7-0F41-B845-816F3A28EFAC}" type="presParOf" srcId="{8D95494C-4E50-6A4A-B605-A4FA6B81A877}" destId="{EE7E2467-DCB9-4244-A435-C547561AE0DB}" srcOrd="1" destOrd="0" presId="urn:microsoft.com/office/officeart/2005/8/layout/hierarchy1"/>
    <dgm:cxn modelId="{84768F1F-12A4-E54C-8CB8-A73CA5810985}" type="presParOf" srcId="{5ED0DC60-14EF-9B48-BFE0-6DE90FDC4EB9}" destId="{A5FE3ED3-0F94-6C4B-8B2A-EA231FCADDD2}" srcOrd="1" destOrd="0" presId="urn:microsoft.com/office/officeart/2005/8/layout/hierarchy1"/>
    <dgm:cxn modelId="{8D6B0AD1-C265-4242-8223-98DB8049E26F}" type="presParOf" srcId="{40FBFD70-D9E6-AB41-8DFA-9C3F92E39FC8}" destId="{5BB53791-4280-C548-9718-B293BAD63266}" srcOrd="1" destOrd="0" presId="urn:microsoft.com/office/officeart/2005/8/layout/hierarchy1"/>
    <dgm:cxn modelId="{8D06B581-C785-9140-8C26-9EA5FF14E8F9}" type="presParOf" srcId="{5BB53791-4280-C548-9718-B293BAD63266}" destId="{F17DD90D-835F-2D4F-9C07-ACAE7A7B34C2}" srcOrd="0" destOrd="0" presId="urn:microsoft.com/office/officeart/2005/8/layout/hierarchy1"/>
    <dgm:cxn modelId="{BF2EC89A-7BDB-E84E-A2E4-E63932533637}" type="presParOf" srcId="{F17DD90D-835F-2D4F-9C07-ACAE7A7B34C2}" destId="{B6EB52E0-3F96-C84A-8FE5-3E7DB632965F}" srcOrd="0" destOrd="0" presId="urn:microsoft.com/office/officeart/2005/8/layout/hierarchy1"/>
    <dgm:cxn modelId="{0A7F92B6-D8FB-B346-A63B-3BCAEEE5BEBD}" type="presParOf" srcId="{F17DD90D-835F-2D4F-9C07-ACAE7A7B34C2}" destId="{B4729EF4-EF9F-6E4B-AD6B-6ADEC060A881}" srcOrd="1" destOrd="0" presId="urn:microsoft.com/office/officeart/2005/8/layout/hierarchy1"/>
    <dgm:cxn modelId="{4B1D7C2F-5C46-C24C-891D-BF026283B9C5}" type="presParOf" srcId="{5BB53791-4280-C548-9718-B293BAD63266}" destId="{9A59D7FC-35E2-0647-BDDB-3B0E789FD9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2CC24-33C9-A341-8FF8-5B123F9D556C}">
      <dsp:nvSpPr>
        <dsp:cNvPr id="0" name=""/>
        <dsp:cNvSpPr/>
      </dsp:nvSpPr>
      <dsp:spPr>
        <a:xfrm>
          <a:off x="0" y="919831"/>
          <a:ext cx="3143249" cy="18859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Inbrenger</a:t>
          </a:r>
          <a:endParaRPr lang="en-US" sz="3200" kern="1200"/>
        </a:p>
      </dsp:txBody>
      <dsp:txXfrm>
        <a:off x="0" y="919831"/>
        <a:ext cx="3143249" cy="1885950"/>
      </dsp:txXfrm>
    </dsp:sp>
    <dsp:sp modelId="{2AEB1823-A5FE-5147-928B-D70080CA33DD}">
      <dsp:nvSpPr>
        <dsp:cNvPr id="0" name=""/>
        <dsp:cNvSpPr/>
      </dsp:nvSpPr>
      <dsp:spPr>
        <a:xfrm>
          <a:off x="3457575" y="919831"/>
          <a:ext cx="3143249" cy="18859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Vragenstellers </a:t>
          </a:r>
          <a:endParaRPr lang="en-US" sz="3200" kern="1200"/>
        </a:p>
      </dsp:txBody>
      <dsp:txXfrm>
        <a:off x="3457575" y="919831"/>
        <a:ext cx="3143249" cy="1885950"/>
      </dsp:txXfrm>
    </dsp:sp>
    <dsp:sp modelId="{E074C78F-E00E-9041-9198-0D50532D1BD2}">
      <dsp:nvSpPr>
        <dsp:cNvPr id="0" name=""/>
        <dsp:cNvSpPr/>
      </dsp:nvSpPr>
      <dsp:spPr>
        <a:xfrm>
          <a:off x="6915149" y="919831"/>
          <a:ext cx="3143249" cy="18859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Gespreksleider </a:t>
          </a:r>
          <a:endParaRPr lang="en-US" sz="3200" kern="1200"/>
        </a:p>
      </dsp:txBody>
      <dsp:txXfrm>
        <a:off x="6915149" y="919831"/>
        <a:ext cx="3143249" cy="1885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BAF4F-E515-3641-A308-2431CADD6CD1}">
      <dsp:nvSpPr>
        <dsp:cNvPr id="0" name=""/>
        <dsp:cNvSpPr/>
      </dsp:nvSpPr>
      <dsp:spPr>
        <a:xfrm>
          <a:off x="338116" y="291790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7E2467-DCB9-4244-A435-C547561AE0DB}">
      <dsp:nvSpPr>
        <dsp:cNvPr id="0" name=""/>
        <dsp:cNvSpPr/>
      </dsp:nvSpPr>
      <dsp:spPr>
        <a:xfrm>
          <a:off x="816970" y="746701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kern="1200" dirty="0"/>
            <a:t>Open vragen </a:t>
          </a:r>
          <a:r>
            <a:rPr lang="nl-NL" sz="2100" kern="1200" dirty="0"/>
            <a:t>= beginnen met een vraagwoord en geven ruimte om een antwoordt te formuleren. Open vragen nodigen uit tot het geven van informatie. 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8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i="1" kern="1200" dirty="0"/>
            <a:t>Wat vind jij ervan dat iemand gaat autorijden met alcohol op? </a:t>
          </a:r>
          <a:endParaRPr lang="en-US" sz="2400" i="1" kern="1200" dirty="0"/>
        </a:p>
      </dsp:txBody>
      <dsp:txXfrm>
        <a:off x="897124" y="826855"/>
        <a:ext cx="4149382" cy="2576345"/>
      </dsp:txXfrm>
    </dsp:sp>
    <dsp:sp modelId="{B6EB52E0-3F96-C84A-8FE5-3E7DB632965F}">
      <dsp:nvSpPr>
        <dsp:cNvPr id="0" name=""/>
        <dsp:cNvSpPr/>
      </dsp:nvSpPr>
      <dsp:spPr>
        <a:xfrm>
          <a:off x="5268627" y="267023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729EF4-EF9F-6E4B-AD6B-6ADEC060A881}">
      <dsp:nvSpPr>
        <dsp:cNvPr id="0" name=""/>
        <dsp:cNvSpPr/>
      </dsp:nvSpPr>
      <dsp:spPr>
        <a:xfrm>
          <a:off x="5747481" y="721935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kern="1200" dirty="0"/>
            <a:t>Gesloten vragen </a:t>
          </a:r>
          <a:r>
            <a:rPr lang="nl-NL" sz="2100" kern="1200" dirty="0"/>
            <a:t>= leiden tot een kort antwoord: meestal ja, nee, soms, misschien. Het antwoord is beperkt.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i="1" kern="1200" dirty="0"/>
            <a:t>Vind jij dat iemand mag autorijden als hij alcohol heeft gedronken?</a:t>
          </a:r>
          <a:endParaRPr lang="en-US" sz="2400" i="1" kern="1200" dirty="0"/>
        </a:p>
      </dsp:txBody>
      <dsp:txXfrm>
        <a:off x="5827635" y="802089"/>
        <a:ext cx="4149382" cy="257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55798-7282-4600-B59B-DC908052B51D}" type="datetimeFigureOut">
              <a:rPr lang="nl-NL" smtClean="0"/>
              <a:t>1-7-2020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ECBA4-009A-4EFE-BBB3-BCC3E69464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132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Intervisie is een vorm van sociaalleren waarbij medewerkers (studenten) een beroep doen op collega’s (medestudenten) om mee te denken over persoons- en functie gebonden vragen en problemen uit de eigen werksituatie (stagesituatie).  Dit meedenken gebeurd niet alleen door het aandragen van oplossingen, maar door het stellen van vragen.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ECBA4-009A-4EFE-BBB3-BCC3E69464A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53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lera.be/nl/picto/detail/2218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wereldmorgen.be/artikel/2016/09/23/en-toen-werd-het-gat-een-krater-maar-van-overtveldt-boerde-voort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lera.be/nl/picto/detail/2177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idee-wolke-denken-konzept-symbol-4810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056972-8AB3-4A1C-B542-2388E589E0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Intervisie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AC9767-1417-48CC-88E1-3A3E059386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73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34557E-60A7-1C4D-9B70-5219AAA5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naar de beleving: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6D48E0-FE22-1B4D-889D-139A71808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betekent deze situatie voor jou?</a:t>
            </a:r>
          </a:p>
          <a:p>
            <a:r>
              <a:rPr lang="nl-NL" dirty="0"/>
              <a:t>Hoe weet je dat? </a:t>
            </a:r>
          </a:p>
          <a:p>
            <a:r>
              <a:rPr lang="nl-NL" dirty="0"/>
              <a:t>Wat dacht je toen? </a:t>
            </a:r>
          </a:p>
          <a:p>
            <a:r>
              <a:rPr lang="nl-NL" dirty="0"/>
              <a:t>Waaraan merkte je dat?</a:t>
            </a:r>
          </a:p>
          <a:p>
            <a:r>
              <a:rPr lang="nl-NL" dirty="0"/>
              <a:t>Welke overtuigingen had je ten aanzien van de situatie? </a:t>
            </a:r>
          </a:p>
          <a:p>
            <a:r>
              <a:rPr lang="nl-NL" dirty="0"/>
              <a:t>Wat is hierin nu belangrijk voor jou? </a:t>
            </a:r>
          </a:p>
        </p:txBody>
      </p:sp>
      <p:pic>
        <p:nvPicPr>
          <p:cNvPr id="7" name="Afbeelding 6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7C1B0FFF-610E-DB4E-BA55-39021B368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74363" y="3079750"/>
            <a:ext cx="34417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0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97612-52E5-F140-80D6-854EBDEA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Valkuilen...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B37AD2-A9E4-D746-B15D-DE1BF38DA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05" y="2069502"/>
            <a:ext cx="10820400" cy="40241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Suggestieve vragen</a:t>
            </a:r>
          </a:p>
          <a:p>
            <a:pPr marL="0" indent="0">
              <a:buNone/>
            </a:pPr>
            <a:r>
              <a:rPr lang="nl-NL" dirty="0"/>
              <a:t>-Je vindt zeker ook wel dat…..</a:t>
            </a:r>
          </a:p>
          <a:p>
            <a:pPr marL="0" indent="0">
              <a:buNone/>
            </a:pPr>
            <a:r>
              <a:rPr lang="nl-NL" dirty="0"/>
              <a:t>-Deze oplossing is natuurlijk de beste…vind je ook niet?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Advies geven</a:t>
            </a:r>
          </a:p>
          <a:p>
            <a:pPr marL="0" indent="0">
              <a:buNone/>
            </a:pPr>
            <a:r>
              <a:rPr lang="nl-NL" dirty="0"/>
              <a:t>-Als ik jou was….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Kritiek geven</a:t>
            </a:r>
          </a:p>
          <a:p>
            <a:pPr marL="0" indent="0">
              <a:buNone/>
            </a:pPr>
            <a:r>
              <a:rPr lang="nl-NL" dirty="0"/>
              <a:t>-Dat heb je niet handig aangepakt, vind je wel..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In discussie gaan</a:t>
            </a:r>
          </a:p>
          <a:p>
            <a:pPr marL="0" indent="0">
              <a:buNone/>
            </a:pPr>
            <a:r>
              <a:rPr lang="nl-NL" dirty="0"/>
              <a:t>-Dat is toch helemaal niet zo?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Afbeelding met gras, buiten, grond, boom&#10;&#10;Automatisch gegenereerde beschrijving">
            <a:extLst>
              <a:ext uri="{FF2B5EF4-FFF2-40B4-BE49-F238E27FC236}">
                <a16:creationId xmlns:a16="http://schemas.microsoft.com/office/drawing/2014/main" id="{20DB3930-8C36-294C-9417-675267F96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00900" y="2762414"/>
            <a:ext cx="4690311" cy="26383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3D6788F-3B27-0D4C-988A-694EE4519DE9}"/>
              </a:ext>
            </a:extLst>
          </p:cNvPr>
          <p:cNvSpPr txBox="1"/>
          <p:nvPr/>
        </p:nvSpPr>
        <p:spPr>
          <a:xfrm>
            <a:off x="10915650" y="6987842"/>
            <a:ext cx="127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3" tooltip="http://www.dewereldmorgen.be/artikel/2016/09/23/en-toen-werd-het-gat-een-krater-maar-van-overtveldt-boerde-voort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4" tooltip="https://creativecommons.org/licenses/by-nc-nd/3.0/"/>
              </a:rPr>
              <a:t>CC BY-NC-ND</a:t>
            </a:r>
            <a:endParaRPr lang="nl-NL" sz="900"/>
          </a:p>
        </p:txBody>
      </p:sp>
    </p:spTree>
    <p:extLst>
      <p:ext uri="{BB962C8B-B14F-4D97-AF65-F5344CB8AC3E}">
        <p14:creationId xmlns:p14="http://schemas.microsoft.com/office/powerpoint/2010/main" val="1930374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7ABDB-DC81-4308-B4F2-5303C7279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Eindproduct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7D3AE5-DA6B-406A-9BBD-EC64DC874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Na elke intervisie bijeenkomst schrijven jullie gezamenlijk een (korte) reflectie op de volgende punten:</a:t>
            </a:r>
          </a:p>
          <a:p>
            <a:pPr lvl="1"/>
            <a:r>
              <a:rPr lang="nl-NL" dirty="0"/>
              <a:t>Aanwezigheid</a:t>
            </a:r>
          </a:p>
          <a:p>
            <a:pPr lvl="1"/>
            <a:r>
              <a:rPr lang="nl-NL" dirty="0"/>
              <a:t>Notulen bijeenkomst</a:t>
            </a:r>
          </a:p>
          <a:p>
            <a:pPr lvl="1"/>
            <a:r>
              <a:rPr lang="nl-NL" dirty="0"/>
              <a:t>Reflectie methodiek</a:t>
            </a:r>
          </a:p>
          <a:p>
            <a:pPr lvl="1"/>
            <a:r>
              <a:rPr lang="nl-NL" dirty="0"/>
              <a:t>Samenwerking (feedback)</a:t>
            </a:r>
          </a:p>
          <a:p>
            <a:pPr lvl="1"/>
            <a:r>
              <a:rPr lang="nl-NL" dirty="0"/>
              <a:t>Rollen</a:t>
            </a:r>
          </a:p>
          <a:p>
            <a:r>
              <a:rPr lang="nl-NL" dirty="0"/>
              <a:t>Dit houd je bij in een logboek</a:t>
            </a:r>
          </a:p>
          <a:p>
            <a:endParaRPr lang="nl-NL" dirty="0"/>
          </a:p>
          <a:p>
            <a:r>
              <a:rPr lang="nl-NL" dirty="0"/>
              <a:t>Aan het einde van deze periode leveren jullie een gezamenlijk product in met ieder nog een individuele reflectie erbij.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21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FAF4D-3E20-4087-B8B4-1F97A475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B397FA-473E-45B2-951F-F344C5A42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Intervisie</a:t>
            </a:r>
          </a:p>
          <a:p>
            <a:pPr lvl="1"/>
            <a:r>
              <a:rPr lang="nl-NL" dirty="0"/>
              <a:t>Wat is intervisie?</a:t>
            </a:r>
          </a:p>
          <a:p>
            <a:pPr lvl="1"/>
            <a:r>
              <a:rPr lang="nl-NL" dirty="0"/>
              <a:t>Verschillende soorten vragen.</a:t>
            </a:r>
          </a:p>
          <a:p>
            <a:endParaRPr lang="nl-NL" dirty="0"/>
          </a:p>
          <a:p>
            <a:r>
              <a:rPr lang="nl-NL" dirty="0"/>
              <a:t>Groepen</a:t>
            </a:r>
          </a:p>
          <a:p>
            <a:endParaRPr lang="nl-NL" dirty="0"/>
          </a:p>
          <a:p>
            <a:r>
              <a:rPr lang="nl-NL" dirty="0"/>
              <a:t>Eindproduct</a:t>
            </a:r>
          </a:p>
        </p:txBody>
      </p:sp>
    </p:spTree>
    <p:extLst>
      <p:ext uri="{BB962C8B-B14F-4D97-AF65-F5344CB8AC3E}">
        <p14:creationId xmlns:p14="http://schemas.microsoft.com/office/powerpoint/2010/main" val="12522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C566E-AEE5-4ADD-A70C-027B2E86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intervisie?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82F6EB-68A4-443A-BAFD-184768B60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Intervisie is een werkvorm met een specifieke methodiek, gericht op het doelgericht leren van eigen handelen en het werken aan het verbeteren van professioneel handelen (of kwaliteitszorg).</a:t>
            </a:r>
          </a:p>
          <a:p>
            <a:endParaRPr lang="nl-NL" dirty="0"/>
          </a:p>
          <a:p>
            <a:r>
              <a:rPr lang="nl-NL" dirty="0"/>
              <a:t>Vorm van sociaalleren waarbij een beroep wordt gedaan op collega’s/medestudenten om mee te denken over persoons- en functie gebonden vragen en problemen uit de eigen werksituatie.</a:t>
            </a:r>
          </a:p>
          <a:p>
            <a:endParaRPr lang="nl-NL" dirty="0"/>
          </a:p>
          <a:p>
            <a:r>
              <a:rPr lang="nl-NL" dirty="0"/>
              <a:t>Belangrijk is dus vragen stellen – en niet direct met een oplossing komen</a:t>
            </a:r>
          </a:p>
          <a:p>
            <a:r>
              <a:rPr lang="nl-NL" dirty="0"/>
              <a:t>Van en met elkaar leren</a:t>
            </a:r>
          </a:p>
          <a:p>
            <a:r>
              <a:rPr lang="nl-NL" dirty="0"/>
              <a:t>Gekoppeld aan de praktijk waarin jullie werken/stagelopen</a:t>
            </a:r>
          </a:p>
        </p:txBody>
      </p:sp>
    </p:spTree>
    <p:extLst>
      <p:ext uri="{BB962C8B-B14F-4D97-AF65-F5344CB8AC3E}">
        <p14:creationId xmlns:p14="http://schemas.microsoft.com/office/powerpoint/2010/main" val="36043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6422CA-1A73-4350-8592-834895ED5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vorige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549F89-8B89-4381-890E-22A5B3A95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Groepen gemaakt</a:t>
            </a:r>
          </a:p>
          <a:p>
            <a:endParaRPr lang="nl-NL" dirty="0"/>
          </a:p>
          <a:p>
            <a:r>
              <a:rPr lang="nl-NL" dirty="0"/>
              <a:t>Kennis gemaakt</a:t>
            </a:r>
          </a:p>
          <a:p>
            <a:endParaRPr lang="nl-NL" dirty="0"/>
          </a:p>
          <a:p>
            <a:r>
              <a:rPr lang="nl-NL" dirty="0"/>
              <a:t>Afspraken gemaakt</a:t>
            </a:r>
          </a:p>
          <a:p>
            <a:endParaRPr lang="nl-NL" dirty="0"/>
          </a:p>
          <a:p>
            <a:r>
              <a:rPr lang="nl-NL" dirty="0"/>
              <a:t>Planning/opbouw bijeenkomsten</a:t>
            </a:r>
          </a:p>
        </p:txBody>
      </p:sp>
    </p:spTree>
    <p:extLst>
      <p:ext uri="{BB962C8B-B14F-4D97-AF65-F5344CB8AC3E}">
        <p14:creationId xmlns:p14="http://schemas.microsoft.com/office/powerpoint/2010/main" val="750922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9773E-3A28-1E46-B877-616A596B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221" y="822325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Rollen tijdens de bijeenkomst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44B9891-0570-4201-AC84-77B328B47E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830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26DF0-A3E6-5C42-9B9B-5C7FAB419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van inbreng: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36055A-C7B1-6D4A-BC6E-8A8670473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Ik ben zonder overleg op een andere locatie geplaatst voor mijn stage. Deze doelgroep vind ik niet leuk. Wat kan ik doen? </a:t>
            </a:r>
          </a:p>
          <a:p>
            <a:endParaRPr lang="nl-NL" dirty="0"/>
          </a:p>
          <a:p>
            <a:r>
              <a:rPr lang="nl-NL" dirty="0"/>
              <a:t>Meneer Jansen negeert mij tijdens mijn diensten. Hij vindt mij een jong broekie. Hoe moet ik hier mee omgaan? </a:t>
            </a:r>
          </a:p>
          <a:p>
            <a:endParaRPr lang="nl-NL" dirty="0"/>
          </a:p>
          <a:p>
            <a:r>
              <a:rPr lang="nl-NL" dirty="0"/>
              <a:t>Ik heb het gevoel dat ik veel meer verantwoordelijkheden aan kan dan ik nu krijg. Wat kan ik hier aan doen? </a:t>
            </a:r>
          </a:p>
          <a:p>
            <a:endParaRPr lang="nl-NL" dirty="0"/>
          </a:p>
          <a:p>
            <a:r>
              <a:rPr lang="nl-NL" dirty="0"/>
              <a:t>Ik heb een conflict gehad met een collega. Hoe moet ik nu verder?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873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F05A5-7B59-F642-9F07-9818881E4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Verschillende soorten vragen</a:t>
            </a:r>
            <a:endParaRPr lang="nl-NL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CCBB2D2-093E-420D-8C27-C855A7B1D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517176"/>
              </p:ext>
            </p:extLst>
          </p:nvPr>
        </p:nvGraphicFramePr>
        <p:xfrm>
          <a:off x="1435768" y="2489794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264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B530C-AA78-8C40-8AA3-6F0B49DEA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344" y="1011261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nl-NL" dirty="0"/>
              <a:t>Vragen ter verheldering van de situatie: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0EAA58-F757-D44A-B7B3-6D9E8AF3B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Wat gebeurde er precies?</a:t>
            </a:r>
          </a:p>
          <a:p>
            <a:pPr marL="0" indent="0">
              <a:buNone/>
            </a:pPr>
            <a:r>
              <a:rPr lang="nl-NL" dirty="0"/>
              <a:t>Wat was eraan voorafgegaan? </a:t>
            </a:r>
          </a:p>
          <a:p>
            <a:pPr marL="0" indent="0">
              <a:buNone/>
            </a:pPr>
            <a:r>
              <a:rPr lang="nl-NL" dirty="0"/>
              <a:t>Wie waren erbij betrokken?</a:t>
            </a:r>
          </a:p>
          <a:p>
            <a:pPr marL="0" indent="0">
              <a:buNone/>
            </a:pPr>
            <a:r>
              <a:rPr lang="nl-NL" dirty="0"/>
              <a:t>Wat deden zij precies? </a:t>
            </a:r>
          </a:p>
          <a:p>
            <a:pPr marL="0" indent="0">
              <a:buNone/>
            </a:pPr>
            <a:r>
              <a:rPr lang="nl-NL" dirty="0"/>
              <a:t>Hoe ging de omgeving om met deze situatie? </a:t>
            </a:r>
          </a:p>
          <a:p>
            <a:pPr marL="0" indent="0">
              <a:buNone/>
            </a:pPr>
            <a:r>
              <a:rPr lang="nl-NL" dirty="0"/>
              <a:t>Wat hielp in de situatie? </a:t>
            </a:r>
          </a:p>
          <a:p>
            <a:pPr marL="0" indent="0">
              <a:buNone/>
            </a:pPr>
            <a:r>
              <a:rPr lang="nl-NL" dirty="0"/>
              <a:t>Wat werkte belemmerend in de situatie? </a:t>
            </a:r>
          </a:p>
          <a:p>
            <a:endParaRPr lang="nl-NL" dirty="0"/>
          </a:p>
        </p:txBody>
      </p:sp>
      <p:pic>
        <p:nvPicPr>
          <p:cNvPr id="5" name="Afbeelding 4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46062343-4791-8F43-927F-A4ECF0634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51712" y="2103120"/>
            <a:ext cx="34036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42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2447C-4EC2-0746-B940-6765E179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Vragen ter verheldering van het denken en handelen: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3646A9-199E-994B-A5DC-CE8D9C221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dacht je op dat moment? </a:t>
            </a:r>
          </a:p>
          <a:p>
            <a:r>
              <a:rPr lang="nl-NL" dirty="0"/>
              <a:t>Welke keuzes kon je maken?</a:t>
            </a:r>
          </a:p>
          <a:p>
            <a:r>
              <a:rPr lang="nl-NL" dirty="0"/>
              <a:t>Welke alternatieven waren er? </a:t>
            </a:r>
          </a:p>
          <a:p>
            <a:r>
              <a:rPr lang="nl-NL" dirty="0"/>
              <a:t>Wat deed je in die situatie zelf toen precies? </a:t>
            </a:r>
          </a:p>
          <a:p>
            <a:r>
              <a:rPr lang="nl-NL" dirty="0"/>
              <a:t>Welke had je over het hoofd gezien?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ABD5FAD-4C22-5E4C-A4B8-DD548BF7E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27088" y="3110431"/>
            <a:ext cx="2774175" cy="183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62795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429BF1A67E641B09F2EAAF27E91D3" ma:contentTypeVersion="12" ma:contentTypeDescription="Een nieuw document maken." ma:contentTypeScope="" ma:versionID="4291d71a0b444373c70db0e2359280b1">
  <xsd:schema xmlns:xsd="http://www.w3.org/2001/XMLSchema" xmlns:xs="http://www.w3.org/2001/XMLSchema" xmlns:p="http://schemas.microsoft.com/office/2006/metadata/properties" xmlns:ns3="ee5ad45f-5c26-4269-94b9-a38f6ca33220" xmlns:ns4="f0c2a196-fb86-4a80-b53b-494531e97d44" targetNamespace="http://schemas.microsoft.com/office/2006/metadata/properties" ma:root="true" ma:fieldsID="c1c358b9f33173bc688a3c18d7c26f14" ns3:_="" ns4:_="">
    <xsd:import namespace="ee5ad45f-5c26-4269-94b9-a38f6ca33220"/>
    <xsd:import namespace="f0c2a196-fb86-4a80-b53b-494531e97d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ad45f-5c26-4269-94b9-a38f6ca33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2a196-fb86-4a80-b53b-494531e97d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859F91-DCE7-43FD-B80A-78A72D0E3D27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f0c2a196-fb86-4a80-b53b-494531e97d44"/>
    <ds:schemaRef ds:uri="ee5ad45f-5c26-4269-94b9-a38f6ca33220"/>
  </ds:schemaRefs>
</ds:datastoreItem>
</file>

<file path=customXml/itemProps2.xml><?xml version="1.0" encoding="utf-8"?>
<ds:datastoreItem xmlns:ds="http://schemas.openxmlformats.org/officeDocument/2006/customXml" ds:itemID="{D2224356-0CE9-40DF-8A19-9A54C018F5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F25585-1ADA-4E1D-9A52-A4AE97E7DF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ad45f-5c26-4269-94b9-a38f6ca33220"/>
    <ds:schemaRef ds:uri="f0c2a196-fb86-4a80-b53b-494531e97d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27</TotalTime>
  <Words>607</Words>
  <Application>Microsoft Office PowerPoint</Application>
  <PresentationFormat>Breedbeeld</PresentationFormat>
  <Paragraphs>91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Condensspoor</vt:lpstr>
      <vt:lpstr>Intervisie</vt:lpstr>
      <vt:lpstr>Programma</vt:lpstr>
      <vt:lpstr>Wat is intervisie?</vt:lpstr>
      <vt:lpstr>Terugblik vorige les</vt:lpstr>
      <vt:lpstr>Rollen tijdens de bijeenkomst </vt:lpstr>
      <vt:lpstr>Voorbeelden van inbreng:</vt:lpstr>
      <vt:lpstr>Verschillende soorten vragen</vt:lpstr>
      <vt:lpstr>Vragen ter verheldering van de situatie: </vt:lpstr>
      <vt:lpstr>Vragen ter verheldering van het denken en handelen:</vt:lpstr>
      <vt:lpstr>Vragen naar de beleving: </vt:lpstr>
      <vt:lpstr>Valkuilen... </vt:lpstr>
      <vt:lpstr>Eindproduct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Intervisie</dc:title>
  <dc:creator>Carlijn Tuinstra</dc:creator>
  <cp:lastModifiedBy>Mariëlle  Huisman</cp:lastModifiedBy>
  <cp:revision>3</cp:revision>
  <dcterms:created xsi:type="dcterms:W3CDTF">2020-02-25T07:08:44Z</dcterms:created>
  <dcterms:modified xsi:type="dcterms:W3CDTF">2020-07-01T13:47:40Z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0x0101003C1429BF1A67E641B09F2EAAF27E91D3</vt:lpwstr>
  </property>
</Properties>
</file>